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0"/>
    <p:restoredTop sz="94689"/>
  </p:normalViewPr>
  <p:slideViewPr>
    <p:cSldViewPr snapToGrid="0">
      <p:cViewPr varScale="1">
        <p:scale>
          <a:sx n="105" d="100"/>
          <a:sy n="105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30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C127A-2DD3-A5E8-EE71-2BC058A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F9EF0F-5A58-5492-2C92-166BE2EF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3249E-766E-C2A1-F1A5-C3648F12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76241-4CEC-04F7-F4D8-61B6D79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D86B7-0BD2-9DB3-0E26-AC1DB7A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3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72EB24-D2BB-2CB2-4673-12FD5AFEB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7D324-042B-3338-B338-2A2ECCB0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83086-3E40-A324-F743-93398C7E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21378-6CE3-D5E8-7E34-77C8DD86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B9A96-6F06-84FC-1965-735FDA6A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4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241B-D595-3AE2-06A1-52307992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3B2A9-A1B8-D360-919B-F858C620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30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4AA3-6C0E-CE7C-9DB1-EE812AE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1DF029-9225-2EE1-2634-1A2C0E6E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7B9C4-8A48-BF3E-E290-4E41582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66E16-DCDF-02B8-77F3-A039F47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1CD94-C277-B38B-14CD-358F0AD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11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12CFA-AA82-7CAF-0779-67498C2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F725D-ABB1-91A2-4C46-3C893C97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8AAAD-01AF-0E6C-974E-58989031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84959-15F0-C01D-00B1-B808BB73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D6F13-8B4B-2C9A-E2DE-9A994D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B2572-925E-0339-9947-140F0B6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052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38711-A2F0-3BFD-2837-279ACB5A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04580-EE28-80C7-6D36-A99948D5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0A84F-59B6-DCAD-CA04-356E2FE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FE44E1-9EF2-6A59-9B4E-632A1BC8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46037-F8AE-0DFD-DC63-3686A67E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DF8BCD-256E-8F25-643B-CBDCB404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E94F84-A3FB-C8EF-9F23-F05B1BAF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E5871E-08D1-338D-5929-9CFC0FB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59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6D37A-2D94-9038-CF79-B777083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17ABE-61A3-28CF-CA20-2F2EB110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7E5E48-CA19-3599-3851-4964EA5D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D45A88-BE31-C428-8CA2-65803D2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6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77E49D-929A-662A-8BC6-5668E7E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308DBF-5715-F5EC-28D7-F5C82B39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E50EF-1468-3BCC-1AED-09B42C7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261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2061F-C33C-B8A2-CB3A-EE69CDC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19F2F-7826-B98E-8E49-2568CC08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98682-9356-7305-28A0-605BB5FA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4B566-DB99-CD85-7823-91A4914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CA054-53D3-787A-502E-2B133A47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AEEEC-D0D1-0A4E-6AF4-031C94A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2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9F527-0268-E551-8301-947F493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639AB-6A7B-90D4-76D2-42FD2FAD2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3FEA3E-EFAB-0646-23CD-AD570E1C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F4B432-D4EC-1643-8A53-75F198B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35488-CEF4-2726-1EC6-9B1692C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228F58-EF68-BB38-0C95-68DA6CD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04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20/03/2024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3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3712"/>
            <a:ext cx="9144000" cy="1132322"/>
          </a:xfrm>
        </p:spPr>
        <p:txBody>
          <a:bodyPr anchor="ctr"/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TÍTULO PORTADA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79F78-9C65-AE40-AAF8-1AE8C61CD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1759"/>
            <a:ext cx="9144000" cy="587090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Subtítulo subtítulo subtítulo 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3786583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64C71279-B97B-ED2D-8BAE-80ED6FE3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68" y="-1095130"/>
            <a:ext cx="2350478" cy="827368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B609CA9B-2F09-A86A-787B-F663259DFFB9}"/>
              </a:ext>
            </a:extLst>
          </p:cNvPr>
          <p:cNvSpPr txBox="1">
            <a:spLocks/>
          </p:cNvSpPr>
          <p:nvPr/>
        </p:nvSpPr>
        <p:spPr>
          <a:xfrm>
            <a:off x="5078437" y="6034015"/>
            <a:ext cx="2035126" cy="58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800" spc="30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2024</a:t>
            </a:r>
            <a:endParaRPr lang="es-PE" sz="2800" spc="300" dirty="0">
              <a:solidFill>
                <a:schemeClr val="bg1"/>
              </a:solidFill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A829B0-8A71-AFAB-7F37-6FDA2736A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875" y="39569"/>
            <a:ext cx="1375263" cy="9065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F5ECC6-9180-BDAE-CAF6-15A3E58E2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68" y="194968"/>
            <a:ext cx="2494101" cy="6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9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712" y="4412137"/>
            <a:ext cx="7427743" cy="1325563"/>
          </a:xfrm>
        </p:spPr>
        <p:txBody>
          <a:bodyPr>
            <a:normAutofit/>
          </a:bodyPr>
          <a:lstStyle/>
          <a:p>
            <a:r>
              <a:rPr lang="es-PE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SEPARADOR PÁGINA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9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</a:t>
            </a:r>
            <a:r>
              <a:rPr lang="es-PE" sz="4800" b="0" i="0" dirty="0">
                <a:solidFill>
                  <a:srgbClr val="E2EEFF"/>
                </a:solidFill>
                <a:effectLst/>
                <a:latin typeface="Poppins" pitchFamily="2" charset="77"/>
                <a:cs typeface="Poppins" pitchFamily="2" charset="77"/>
              </a:rPr>
              <a:t>º</a:t>
            </a:r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803820-86EA-153C-CF86-E8961329376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B356BED-E5D0-87BD-3D3F-48F4272FA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54" y="171436"/>
            <a:ext cx="2119073" cy="5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6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10"/>
            <a:ext cx="105156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Título de tema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25724"/>
            <a:ext cx="5970563" cy="38484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Lorem ipsum dolor sit amet consectetuer adipiscing elit. Aenean commodo ligula eget dolor. Aenean massa. </a:t>
            </a:r>
            <a:r>
              <a:rPr lang="es-PE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Cum sociis </a:t>
            </a: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natoque penatibus et magnis dis parturient montes, nascetur ridiculus mus. Donec quam felis, ultricies nec.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Nullam </a:t>
            </a:r>
            <a:r>
              <a:rPr lang="es-PE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dictum felis eu</a:t>
            </a: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pede mollis pretium. Integer tincidunt.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Quisque rutrum. Aenean imperdiet. Etiam ultricies nisi vel augue. </a:t>
            </a:r>
            <a:r>
              <a:rPr lang="es-PE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Curabitur ullamcorper ultricies </a:t>
            </a: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nisi. Nam eget dui. Etiam rhoncus.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2081075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F7661A3E-C270-C5E9-1C99-95FE7AFD6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96" y="1439055"/>
            <a:ext cx="3386797" cy="49969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50AA0FA-4966-1989-0611-3A962DF548AB}"/>
              </a:ext>
            </a:extLst>
          </p:cNvPr>
          <p:cNvSpPr txBox="1"/>
          <p:nvPr/>
        </p:nvSpPr>
        <p:spPr>
          <a:xfrm>
            <a:off x="8699009" y="4591396"/>
            <a:ext cx="2321170" cy="307777"/>
          </a:xfrm>
          <a:prstGeom prst="rect">
            <a:avLst/>
          </a:prstGeom>
          <a:solidFill>
            <a:schemeClr val="accent4">
              <a:lumMod val="20000"/>
              <a:lumOff val="80000"/>
              <a:alpha val="7421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rgbClr val="002060"/>
                </a:solidFill>
                <a:latin typeface="Montserrat" pitchFamily="2" charset="77"/>
              </a:rPr>
              <a:t>Gráfico referencial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F264389-898D-78B5-6D47-983B35D25D6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7962760-0BC2-1083-6D18-55133B582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54" y="171436"/>
            <a:ext cx="2119073" cy="5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5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80" y="1479993"/>
            <a:ext cx="6262612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Título de tema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879" y="2650807"/>
            <a:ext cx="9177995" cy="353897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Lorem ipsum dolor sit amet consectetuer adipiscing elit. Aenean commodo ligula eget dolor. Aenean massa. </a:t>
            </a:r>
            <a:r>
              <a:rPr lang="es-PE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Cum sociis </a:t>
            </a: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natoque penatibus et magnis dis parturient montes, nascetur ridiculus mus. Donec quam felis, ultricies nec.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Nullam </a:t>
            </a:r>
            <a:r>
              <a:rPr lang="es-PE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dictum felis eu</a:t>
            </a: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pede mollis pretium. Integer tincidunt.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Quisque rutrum. Aenean imperdiet. Etiam ultricies nisi vel augue. </a:t>
            </a:r>
            <a:r>
              <a:rPr lang="es-PE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Curabitur ullamcorper ultricies </a:t>
            </a: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nisi. Nam eget dui. Etiam rhoncus.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</a:pP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Donec vitae sapien ut libero venenatis faucibus. </a:t>
            </a:r>
            <a:r>
              <a:rPr lang="es-PE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Nullam quis ante. </a:t>
            </a:r>
            <a:r>
              <a:rPr lang="es-PE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Etiam sit amet orci eget eros faucibus tincidunt. Duis leo. Sed fringilla mauris sit amet nibh.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1117791" y="2306158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267F9274-2585-E2DE-9611-3EF275FC7A8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592" y="-42203"/>
            <a:ext cx="1387239" cy="914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40E1DA-8E51-BBC7-3000-118F50779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54" y="171436"/>
            <a:ext cx="2119073" cy="5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0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7565" y="3023388"/>
            <a:ext cx="3922643" cy="1132322"/>
          </a:xfrm>
        </p:spPr>
        <p:txBody>
          <a:bodyPr anchor="ctr"/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GRACIAS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1F54288D-392B-F596-7ED5-68D4109E2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875" y="0"/>
            <a:ext cx="1375263" cy="90650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D0FE97D-3691-E0D1-7210-3C0419DCD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68" y="194968"/>
            <a:ext cx="2494101" cy="6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1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197</Words>
  <Application>Microsoft Office PowerPoint</Application>
  <PresentationFormat>Panorámica</PresentationFormat>
  <Paragraphs>16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Poppins</vt:lpstr>
      <vt:lpstr>Poppins Light</vt:lpstr>
      <vt:lpstr>Tema de Office 2013 - 2022</vt:lpstr>
      <vt:lpstr>TÍTULO PORTADA</vt:lpstr>
      <vt:lpstr>SEPARADOR PÁGINA</vt:lpstr>
      <vt:lpstr>Título de tema</vt:lpstr>
      <vt:lpstr>Título de tema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PORTADA</dc:title>
  <dc:creator>Roberto Flores Consiglieri</dc:creator>
  <cp:lastModifiedBy>David Armando Falcon Capcha</cp:lastModifiedBy>
  <cp:revision>4</cp:revision>
  <dcterms:created xsi:type="dcterms:W3CDTF">2023-03-07T15:24:27Z</dcterms:created>
  <dcterms:modified xsi:type="dcterms:W3CDTF">2024-03-20T14:25:09Z</dcterms:modified>
</cp:coreProperties>
</file>