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0"/>
    <p:restoredTop sz="94689"/>
  </p:normalViewPr>
  <p:slideViewPr>
    <p:cSldViewPr snapToGrid="0">
      <p:cViewPr varScale="1">
        <p:scale>
          <a:sx n="108" d="100"/>
          <a:sy n="108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12/03/2025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712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TÍTULO PORTADA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1759"/>
            <a:ext cx="9144000" cy="587090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Subtítulo subtítulo subtítulo 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5078437" y="6034015"/>
            <a:ext cx="2035126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2025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A829B0-8A71-AFAB-7F37-6FDA2736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875" y="39569"/>
            <a:ext cx="1375263" cy="9065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F5ECC6-9180-BDAE-CAF6-15A3E58E2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68" y="194968"/>
            <a:ext cx="2494101" cy="6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2" y="4412137"/>
            <a:ext cx="7427743" cy="1325563"/>
          </a:xfrm>
        </p:spPr>
        <p:txBody>
          <a:bodyPr>
            <a:normAutofit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SEPARADOR PÁGINA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9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</a:t>
            </a:r>
            <a:r>
              <a:rPr lang="es-PE" sz="4800" b="0" i="0" dirty="0">
                <a:solidFill>
                  <a:srgbClr val="E2EEFF"/>
                </a:solidFill>
                <a:effectLst/>
                <a:latin typeface="Poppins" pitchFamily="2" charset="77"/>
                <a:cs typeface="Poppins" pitchFamily="2" charset="77"/>
              </a:rPr>
              <a:t>º</a:t>
            </a:r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803820-86EA-153C-CF86-E8961329376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6BED-E5D0-87BD-3D3F-48F4272FA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54" y="171436"/>
            <a:ext cx="2119073" cy="5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10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Título de 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25724"/>
            <a:ext cx="5970563" cy="38484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Lorem ipsum dolor sit amet consectetuer adipiscing elit. Aenean commodo ligula eget dolor. Aenean massa.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Cum sociis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natoque penatibus et magnis dis parturient montes, nascetur ridiculus mus. Donec quam felis, ultricies nec.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Nullam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dictum felis eu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pede mollis pretium. Integer tincidunt.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Quisque rutrum. Aenean imperdiet. Etiam ultricies nisi vel augue.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Curabitur ullamcorper ultricies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nisi. Nam eget dui. Etiam rhoncus.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F7661A3E-C270-C5E9-1C99-95FE7AFD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96" y="1439055"/>
            <a:ext cx="3386797" cy="49969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50AA0FA-4966-1989-0611-3A962DF548AB}"/>
              </a:ext>
            </a:extLst>
          </p:cNvPr>
          <p:cNvSpPr txBox="1"/>
          <p:nvPr/>
        </p:nvSpPr>
        <p:spPr>
          <a:xfrm>
            <a:off x="8699009" y="4591396"/>
            <a:ext cx="2321170" cy="307777"/>
          </a:xfrm>
          <a:prstGeom prst="rect">
            <a:avLst/>
          </a:prstGeom>
          <a:solidFill>
            <a:schemeClr val="accent4">
              <a:lumMod val="20000"/>
              <a:lumOff val="80000"/>
              <a:alpha val="7421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rgbClr val="002060"/>
                </a:solidFill>
                <a:latin typeface="Montserrat" pitchFamily="2" charset="77"/>
              </a:rPr>
              <a:t>Gráfico referencial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264389-898D-78B5-6D47-983B35D25D6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7962760-0BC2-1083-6D18-55133B582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54" y="171436"/>
            <a:ext cx="2119073" cy="5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80" y="1479993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Título de 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9" y="2650807"/>
            <a:ext cx="9177995" cy="353897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Lorem ipsum dolor sit amet consectetuer adipiscing elit. Aenean commodo ligula eget dolor. Aenean massa.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Cum sociis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natoque penatibus et magnis dis parturient montes, nascetur ridiculus mus. Donec quam felis, ultricies nec.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Nullam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dictum felis eu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pede mollis pretium. Integer tincidunt.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Quisque rutrum. Aenean imperdiet. Etiam ultricies nisi vel augue.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Curabitur ullamcorper ultricies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nisi. Nam eget dui. Etiam rhoncus.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Donec vitae sapien ut libero venenatis faucibus.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Nullam quis ante.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Etiam sit amet orci eget eros faucibus tincidunt. Duis leo. Sed fringilla mauris sit amet nibh.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267F9274-2585-E2DE-9611-3EF275FC7A8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40E1DA-8E51-BBC7-3000-118F50779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54" y="171436"/>
            <a:ext cx="2119073" cy="5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565" y="3023388"/>
            <a:ext cx="3922643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F54288D-392B-F596-7ED5-68D4109E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875" y="0"/>
            <a:ext cx="1375263" cy="9065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0FE97D-3691-E0D1-7210-3C0419DC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" y="194968"/>
            <a:ext cx="2494101" cy="6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197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Poppins</vt:lpstr>
      <vt:lpstr>Poppins Light</vt:lpstr>
      <vt:lpstr>Tema de Office 2013 - 2022</vt:lpstr>
      <vt:lpstr>TÍTULO PORTADA</vt:lpstr>
      <vt:lpstr>SEPARADOR PÁGINA</vt:lpstr>
      <vt:lpstr>Título de tema</vt:lpstr>
      <vt:lpstr>Título de tema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Jorge Bouroncle Ramirez</cp:lastModifiedBy>
  <cp:revision>5</cp:revision>
  <dcterms:created xsi:type="dcterms:W3CDTF">2023-03-07T15:24:27Z</dcterms:created>
  <dcterms:modified xsi:type="dcterms:W3CDTF">2025-03-12T15:52:15Z</dcterms:modified>
</cp:coreProperties>
</file>